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70" r:id="rId4"/>
    <p:sldId id="256" r:id="rId5"/>
    <p:sldId id="257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8" r:id="rId14"/>
    <p:sldId id="267" r:id="rId15"/>
    <p:sldId id="25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5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lg_4155957_1627021651_60fa6153ae5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515"/>
            <a:ext cx="12091035" cy="68014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20171275af815bc54430220205c1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5445" y="0"/>
            <a:ext cx="84791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8424c34b456ee9b79ebcdab5db1f8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6080" y="0"/>
            <a:ext cx="838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a0d084cfc4e1a0f8314a64cd128f34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2280" y="0"/>
            <a:ext cx="82042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ff12b9cc3224017a7a165c3530dd63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1030" y="1128395"/>
            <a:ext cx="3212465" cy="4572635"/>
          </a:xfrm>
          <a:prstGeom prst="rect">
            <a:avLst/>
          </a:prstGeom>
        </p:spPr>
      </p:pic>
      <p:pic>
        <p:nvPicPr>
          <p:cNvPr id="5" name="图片 4" descr="18e2-7e7091a809628be62adede050360cb68"/>
          <p:cNvPicPr>
            <a:picLocks noChangeAspect="1"/>
          </p:cNvPicPr>
          <p:nvPr/>
        </p:nvPicPr>
        <p:blipFill>
          <a:blip r:embed="rId2"/>
          <a:srcRect l="20900" t="-245" r="23550" b="4396"/>
          <a:stretch>
            <a:fillRect/>
          </a:stretch>
        </p:blipFill>
        <p:spPr>
          <a:xfrm>
            <a:off x="8778240" y="1128395"/>
            <a:ext cx="3303270" cy="4572635"/>
          </a:xfrm>
          <a:prstGeom prst="rect">
            <a:avLst/>
          </a:prstGeom>
        </p:spPr>
      </p:pic>
      <p:pic>
        <p:nvPicPr>
          <p:cNvPr id="6" name="图片 5" descr="41bpz82VOYL._SX343_BO1,204,203,200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9030"/>
            <a:ext cx="3161030" cy="4572635"/>
          </a:xfrm>
          <a:prstGeom prst="rect">
            <a:avLst/>
          </a:prstGeom>
        </p:spPr>
      </p:pic>
      <p:pic>
        <p:nvPicPr>
          <p:cNvPr id="7" name="图片 6" descr="2021082313025784.001"/>
          <p:cNvPicPr>
            <a:picLocks noChangeAspect="1"/>
          </p:cNvPicPr>
          <p:nvPr/>
        </p:nvPicPr>
        <p:blipFill>
          <a:blip r:embed="rId4"/>
          <a:srcRect l="21654" t="2912" r="21350" b="1937"/>
          <a:stretch>
            <a:fillRect/>
          </a:stretch>
        </p:blipFill>
        <p:spPr>
          <a:xfrm>
            <a:off x="6373495" y="1129030"/>
            <a:ext cx="2903855" cy="45726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6756ec657014caa7ef7003ae4c9cfa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431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9a72439a431f46a4942e586ef06235ed"/>
          <p:cNvPicPr>
            <a:picLocks noChangeAspect="1"/>
          </p:cNvPicPr>
          <p:nvPr/>
        </p:nvPicPr>
        <p:blipFill>
          <a:blip r:embed="rId1"/>
          <a:srcRect b="3380"/>
          <a:stretch>
            <a:fillRect/>
          </a:stretch>
        </p:blipFill>
        <p:spPr>
          <a:xfrm>
            <a:off x="2977515" y="0"/>
            <a:ext cx="5757545" cy="68726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865-edc8c532f580d106d811cb58de1f48c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880" y="0"/>
            <a:ext cx="4232275" cy="6858000"/>
          </a:xfrm>
          <a:prstGeom prst="rect">
            <a:avLst/>
          </a:prstGeom>
        </p:spPr>
      </p:pic>
      <p:pic>
        <p:nvPicPr>
          <p:cNvPr id="5" name="图片 4" descr="LOCAL2021092214330005403037197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0"/>
            <a:ext cx="4232275" cy="6857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424180"/>
            <a:ext cx="12020550" cy="6010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543c4691b494c2691c59840d1ade1b2"/>
          <p:cNvPicPr>
            <a:picLocks noChangeAspect="1"/>
          </p:cNvPicPr>
          <p:nvPr/>
        </p:nvPicPr>
        <p:blipFill>
          <a:blip r:embed="rId1"/>
          <a:srcRect b="5938"/>
          <a:stretch>
            <a:fillRect/>
          </a:stretch>
        </p:blipFill>
        <p:spPr>
          <a:xfrm>
            <a:off x="0" y="440055"/>
            <a:ext cx="12120245" cy="568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bead09c5877bdf8ecab318999a45b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030" y="0"/>
            <a:ext cx="870140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9b31b390c0ffffe50a5224e36c5c7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555" y="0"/>
            <a:ext cx="86525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820714122bb8452c9b46f5d2a5db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6720" y="0"/>
            <a:ext cx="863219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5c3af72d1d5f0ba212e0e89590f6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3830" y="0"/>
            <a:ext cx="87223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赵善斌〖1〗</cp:lastModifiedBy>
  <cp:revision>174</cp:revision>
  <dcterms:created xsi:type="dcterms:W3CDTF">2019-06-19T02:08:00Z</dcterms:created>
  <dcterms:modified xsi:type="dcterms:W3CDTF">2021-10-11T04:53:43Z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879E9FD6902F48A2BFF66E8792EF74D2</vt:lpwstr>
  </property>
</Properties>
</file>